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jpe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2.jpeg"/><Relationship Id="rId5" Type="http://schemas.openxmlformats.org/officeDocument/2006/relationships/tags" Target="../tags/tag38.xml"/><Relationship Id="rId10" Type="http://schemas.openxmlformats.org/officeDocument/2006/relationships/image" Target="../media/image21.jpeg"/><Relationship Id="rId4" Type="http://schemas.openxmlformats.org/officeDocument/2006/relationships/tags" Target="../tags/tag37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8.jpeg"/><Relationship Id="rId5" Type="http://schemas.openxmlformats.org/officeDocument/2006/relationships/tags" Target="../tags/tag13.xml"/><Relationship Id="rId10" Type="http://schemas.openxmlformats.org/officeDocument/2006/relationships/image" Target="../media/image7.gif"/><Relationship Id="rId4" Type="http://schemas.openxmlformats.org/officeDocument/2006/relationships/tags" Target="../tags/tag1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7.xml"/><Relationship Id="rId7" Type="http://schemas.openxmlformats.org/officeDocument/2006/relationships/image" Target="../media/image11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image" Target="../media/image16.jpeg"/><Relationship Id="rId4" Type="http://schemas.openxmlformats.org/officeDocument/2006/relationships/tags" Target="../tags/tag22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7200" dirty="0" smtClean="0"/>
              <a:t>Vendredi Saint</a:t>
            </a:r>
            <a:endParaRPr lang="fr-CA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/>
              <a:t>Un jour de jeûne et de prière</a:t>
            </a:r>
            <a:endParaRPr lang="fr-CA" sz="3200" b="1" dirty="0"/>
          </a:p>
        </p:txBody>
      </p:sp>
    </p:spTree>
    <p:extLst>
      <p:ext uri="{BB962C8B-B14F-4D97-AF65-F5344CB8AC3E}">
        <p14:creationId xmlns:p14="http://schemas.microsoft.com/office/powerpoint/2010/main" val="966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Prions pour tous </a:t>
            </a:r>
            <a:r>
              <a:rPr lang="fr-CA" dirty="0" smtClean="0"/>
              <a:t>ceux et celles </a:t>
            </a:r>
            <a:r>
              <a:rPr lang="fr-CA" dirty="0" smtClean="0"/>
              <a:t>qui sont dans </a:t>
            </a:r>
            <a:r>
              <a:rPr lang="fr-CA" dirty="0" smtClean="0"/>
              <a:t>l’épreuve.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Les personnes qui sont malades et la famille qui les entoure…</a:t>
            </a:r>
          </a:p>
          <a:p>
            <a:r>
              <a:rPr lang="fr-CA" dirty="0" smtClean="0"/>
              <a:t>Les personnes qui sont tristes et ont perdu le goût de la vie…</a:t>
            </a:r>
          </a:p>
          <a:p>
            <a:r>
              <a:rPr lang="fr-CA" dirty="0" smtClean="0"/>
              <a:t>Les personnes qui ont été </a:t>
            </a:r>
            <a:r>
              <a:rPr lang="fr-CA" dirty="0" smtClean="0"/>
              <a:t>blessées et qui </a:t>
            </a:r>
            <a:r>
              <a:rPr lang="fr-CA" dirty="0" smtClean="0"/>
              <a:t>sont </a:t>
            </a:r>
            <a:r>
              <a:rPr lang="fr-CA" dirty="0" smtClean="0"/>
              <a:t>restées avec </a:t>
            </a:r>
            <a:r>
              <a:rPr lang="fr-CA" dirty="0" smtClean="0"/>
              <a:t>un </a:t>
            </a:r>
            <a:r>
              <a:rPr lang="fr-CA" dirty="0" smtClean="0"/>
              <a:t>handicap…</a:t>
            </a:r>
            <a:endParaRPr lang="fr-CA" dirty="0" smtClean="0"/>
          </a:p>
          <a:p>
            <a:r>
              <a:rPr lang="fr-CA" dirty="0" smtClean="0"/>
              <a:t>Les personnes qui ont perdu leur emploi…</a:t>
            </a:r>
          </a:p>
          <a:p>
            <a:r>
              <a:rPr lang="fr-CA" dirty="0" smtClean="0"/>
              <a:t>Les personnes qui sont touchées par la guerre, qui sont réfugiées..</a:t>
            </a:r>
          </a:p>
          <a:p>
            <a:r>
              <a:rPr lang="fr-CA" dirty="0" smtClean="0"/>
              <a:t>Pour les personnes qui n’ont pas de maison où y vivre…</a:t>
            </a:r>
          </a:p>
          <a:p>
            <a:r>
              <a:rPr lang="fr-CA" dirty="0" smtClean="0"/>
              <a:t>Pour les personnes qui chaque jour sentent la faim, car elles n’ont pas assez à manger…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31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Prions pour ceux et </a:t>
            </a:r>
            <a:br>
              <a:rPr lang="fr-CA" dirty="0" smtClean="0"/>
            </a:br>
            <a:r>
              <a:rPr lang="fr-CA" dirty="0" smtClean="0"/>
              <a:t>celles qui gouvernent les pays.</a:t>
            </a:r>
            <a:endParaRPr lang="fr-CA" dirty="0"/>
          </a:p>
        </p:txBody>
      </p:sp>
      <p:pic>
        <p:nvPicPr>
          <p:cNvPr id="3074" name="Picture 2" descr="RÃ©sultats de recherche d'images pour Â«Â premiers ministre trudeauÂ Â»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73" y="217534"/>
            <a:ext cx="4281134" cy="26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s de recherche d'images pour Â«Â prÃ©sident francaisÂ Â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25" y="804419"/>
            <a:ext cx="3667488" cy="20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associÃ©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4" y="190833"/>
            <a:ext cx="3892823" cy="21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Ã©sultats de recherche d'images pour Â«Â prÃ©sident maliÂ Â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4" y="2475836"/>
            <a:ext cx="3183435" cy="21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Ã©sultats de recherche d'images pour Â«Â prÃ©sident corÃ©Â Â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11" y="3111329"/>
            <a:ext cx="3779280" cy="21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Ã©sultats de recherche d'images pour Â«Â colombe paixÂ Â»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55" y="311132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le cœur rempli de toutes les personnes et intentions pour qui nous avons prié, </a:t>
            </a:r>
            <a:r>
              <a:rPr lang="fr-CA" dirty="0" smtClean="0"/>
              <a:t>ensemble </a:t>
            </a:r>
            <a:r>
              <a:rPr lang="fr-CA" dirty="0" smtClean="0"/>
              <a:t>prions notre prière de </a:t>
            </a:r>
            <a:r>
              <a:rPr lang="fr-CA" dirty="0" smtClean="0"/>
              <a:t>famille.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11267" name="Picture 3" descr="RÃ©sultats de recherche d'images pour Â«Â notre pÃ¨reÂ Â»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64" y="215538"/>
            <a:ext cx="64262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Prions Pour notre belle Église </a:t>
            </a:r>
            <a:r>
              <a:rPr lang="fr-CA" dirty="0" smtClean="0"/>
              <a:t>catholique. </a:t>
            </a:r>
            <a:endParaRPr lang="fr-CA" dirty="0"/>
          </a:p>
        </p:txBody>
      </p:sp>
      <p:pic>
        <p:nvPicPr>
          <p:cNvPr id="6146" name="Picture 2" descr="Image associÃ©e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38" y="720695"/>
            <a:ext cx="4830911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ople finding Christianity, religion and faith.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7" y="398538"/>
            <a:ext cx="3066596" cy="40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Prions pour le </a:t>
            </a:r>
            <a:r>
              <a:rPr lang="fr-CA" dirty="0" smtClean="0"/>
              <a:t>pape.</a:t>
            </a:r>
            <a:endParaRPr lang="fr-CA" dirty="0"/>
          </a:p>
        </p:txBody>
      </p:sp>
      <p:pic>
        <p:nvPicPr>
          <p:cNvPr id="7170" name="Picture 2" descr="RÃ©sultats de recherche d'images pour Â«Â pape francoisÂ Â»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85" y="825137"/>
            <a:ext cx="4931277" cy="34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Ã©sultats de recherche d'images pour Â«Â pape benoitÂ Â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825137"/>
            <a:ext cx="4701504" cy="34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Prions pour les évêques, prêtres, les diacres, les séminaristes, les religieux et </a:t>
            </a:r>
            <a:r>
              <a:rPr lang="fr-CA" dirty="0" smtClean="0"/>
              <a:t>religieuses.</a:t>
            </a:r>
            <a:endParaRPr lang="fr-CA" dirty="0"/>
          </a:p>
        </p:txBody>
      </p:sp>
      <p:pic>
        <p:nvPicPr>
          <p:cNvPr id="8194" name="Picture 2" descr="RÃ©sultats de recherche d'images pour Â«Â Ã©veque catholique QuÃ©becÂ Â»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03" y="1666941"/>
            <a:ext cx="3895030" cy="21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Ã©sultats de recherche d'images pour Â«Â pretres catholiquesÂ Â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33" y="71027"/>
            <a:ext cx="4537166" cy="21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Ã©sultats de recherche d'images pour Â«Â diacres catholiquesÂ Â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71027"/>
            <a:ext cx="3451359" cy="25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Ã©sultats de recherche d'images pour Â«Â prÃªtres catholiquesÂ Â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762418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associÃ©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2" y="2656625"/>
            <a:ext cx="3308264" cy="23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212" y="4487332"/>
            <a:ext cx="8534400" cy="1849460"/>
          </a:xfrm>
        </p:spPr>
        <p:txBody>
          <a:bodyPr/>
          <a:lstStyle/>
          <a:p>
            <a:r>
              <a:rPr lang="fr-CA" dirty="0" smtClean="0"/>
              <a:t>Prions pour toutes les </a:t>
            </a:r>
            <a:r>
              <a:rPr lang="fr-CA" dirty="0" smtClean="0"/>
              <a:t>familles.</a:t>
            </a:r>
            <a:endParaRPr lang="fr-CA" dirty="0"/>
          </a:p>
        </p:txBody>
      </p:sp>
      <p:pic>
        <p:nvPicPr>
          <p:cNvPr id="9218" name="Picture 2" descr="RÃ©sultats de recherche d'images pour Â«Â famille joyeuseÂ Â»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9" y="220232"/>
            <a:ext cx="3944392" cy="26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associÃ©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360751"/>
            <a:ext cx="4580617" cy="30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Ã©sultats de recherche d'images pour Â«Â famille corÃ©enneÂ Â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0" y="2588769"/>
            <a:ext cx="3284310" cy="24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Prions pour ceux </a:t>
            </a:r>
            <a:r>
              <a:rPr lang="fr-CA" dirty="0" smtClean="0"/>
              <a:t>et celles qui </a:t>
            </a:r>
            <a:r>
              <a:rPr lang="fr-CA" dirty="0" smtClean="0"/>
              <a:t>se </a:t>
            </a:r>
            <a:r>
              <a:rPr lang="fr-CA" smtClean="0"/>
              <a:t>font </a:t>
            </a:r>
            <a:r>
              <a:rPr lang="fr-CA" smtClean="0"/>
              <a:t>baptiser, </a:t>
            </a:r>
            <a:r>
              <a:rPr lang="fr-CA" dirty="0" smtClean="0"/>
              <a:t>ainsi que pour</a:t>
            </a:r>
            <a:r>
              <a:rPr lang="fr-CA" dirty="0" smtClean="0"/>
              <a:t> ceux et celles </a:t>
            </a:r>
            <a:r>
              <a:rPr lang="fr-CA" dirty="0" smtClean="0"/>
              <a:t>qui cheminent pour apprendre à connaitre et aimer </a:t>
            </a:r>
            <a:r>
              <a:rPr lang="fr-CA" dirty="0" smtClean="0"/>
              <a:t>Jésus.</a:t>
            </a:r>
            <a:endParaRPr lang="fr-CA" dirty="0"/>
          </a:p>
        </p:txBody>
      </p:sp>
      <p:pic>
        <p:nvPicPr>
          <p:cNvPr id="10244" name="Picture 4" descr="RÃ©sultats de recherche d'images pour Â«Â baptÃªme adulteÂ Â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0" y="434158"/>
            <a:ext cx="3627474" cy="24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associÃ©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46" y="335423"/>
            <a:ext cx="3464411" cy="23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associÃ©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93" y="1996524"/>
            <a:ext cx="3305793" cy="22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Ã©sultats de recherche d'images pour Â«Â baptÃªme afriqueÂ Â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64" y="1960559"/>
            <a:ext cx="3920036" cy="22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Prions pour l’unité des chrétiens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6166" y="1079864"/>
            <a:ext cx="8534400" cy="4631992"/>
          </a:xfrm>
        </p:spPr>
        <p:txBody>
          <a:bodyPr/>
          <a:lstStyle/>
          <a:p>
            <a:r>
              <a:rPr lang="fr-CA" dirty="0" smtClean="0"/>
              <a:t>Catholiques</a:t>
            </a:r>
          </a:p>
          <a:p>
            <a:r>
              <a:rPr lang="fr-CA" dirty="0" smtClean="0"/>
              <a:t>Orthodoxes</a:t>
            </a:r>
          </a:p>
          <a:p>
            <a:r>
              <a:rPr lang="fr-CA" dirty="0" smtClean="0"/>
              <a:t>Protestants</a:t>
            </a:r>
            <a:endParaRPr lang="fr-CA" dirty="0"/>
          </a:p>
        </p:txBody>
      </p:sp>
      <p:pic>
        <p:nvPicPr>
          <p:cNvPr id="5122" name="Picture 2" descr="RÃ©sultats de recherche d'images pour Â«Â rencontre catholique, orthodoxe et protestantÂ Â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08" y="1452559"/>
            <a:ext cx="3887608" cy="32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Prions pour </a:t>
            </a:r>
            <a:r>
              <a:rPr lang="fr-CA" dirty="0" smtClean="0"/>
              <a:t>ceux et celles </a:t>
            </a:r>
            <a:r>
              <a:rPr lang="fr-CA" dirty="0" smtClean="0"/>
              <a:t>qui ne connaissent pas Jésus, mais qui croient en </a:t>
            </a:r>
            <a:r>
              <a:rPr lang="fr-CA" dirty="0" smtClean="0"/>
              <a:t>Dieu.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2" y="2046514"/>
            <a:ext cx="8534400" cy="2254553"/>
          </a:xfrm>
        </p:spPr>
        <p:txBody>
          <a:bodyPr/>
          <a:lstStyle/>
          <a:p>
            <a:r>
              <a:rPr lang="fr-CA" dirty="0" smtClean="0"/>
              <a:t>les juifs</a:t>
            </a:r>
          </a:p>
          <a:p>
            <a:r>
              <a:rPr lang="fr-CA" dirty="0" smtClean="0"/>
              <a:t>les musulmans</a:t>
            </a:r>
          </a:p>
          <a:p>
            <a:r>
              <a:rPr lang="fr-CA" dirty="0" smtClean="0"/>
              <a:t>les hindouistes </a:t>
            </a:r>
          </a:p>
          <a:p>
            <a:r>
              <a:rPr lang="fr-CA" dirty="0" smtClean="0"/>
              <a:t>les bouddhistes </a:t>
            </a:r>
          </a:p>
          <a:p>
            <a:r>
              <a:rPr lang="fr-CA" dirty="0" smtClean="0"/>
              <a:t>et toutes les autres personnes qui croient en un Dieu</a:t>
            </a:r>
          </a:p>
          <a:p>
            <a:endParaRPr lang="fr-CA" dirty="0"/>
          </a:p>
        </p:txBody>
      </p:sp>
      <p:pic>
        <p:nvPicPr>
          <p:cNvPr id="4098" name="Picture 2" descr="Image associÃ©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78" y="280141"/>
            <a:ext cx="4186554" cy="28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Prions pour ceux et celles qui ne connaissent pas </a:t>
            </a:r>
            <a:r>
              <a:rPr lang="fr-CA" dirty="0" smtClean="0"/>
              <a:t>Dieu</a:t>
            </a:r>
            <a:r>
              <a:rPr lang="fr-CA" dirty="0" smtClean="0"/>
              <a:t>, ni </a:t>
            </a:r>
            <a:r>
              <a:rPr lang="fr-CA" dirty="0"/>
              <a:t>J</a:t>
            </a:r>
            <a:r>
              <a:rPr lang="fr-CA" dirty="0" smtClean="0"/>
              <a:t>ésus.</a:t>
            </a:r>
            <a:endParaRPr lang="fr-CA" dirty="0"/>
          </a:p>
        </p:txBody>
      </p:sp>
      <p:pic>
        <p:nvPicPr>
          <p:cNvPr id="2050" name="Picture 2" descr="RÃ©sultats de recherche d'images pour Â«Â ne croient pas en dieuÂ Â»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6" y="599604"/>
            <a:ext cx="6717813" cy="37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F33C56E7EE84BB1184DC6C45A9A8A" ma:contentTypeVersion="10" ma:contentTypeDescription="Create a new document." ma:contentTypeScope="" ma:versionID="286534d05376a293399b5ba093fc370c">
  <xsd:schema xmlns:xsd="http://www.w3.org/2001/XMLSchema" xmlns:xs="http://www.w3.org/2001/XMLSchema" xmlns:p="http://schemas.microsoft.com/office/2006/metadata/properties" xmlns:ns3="eed5bab3-65f4-4967-b684-2e7d9b668314" targetNamespace="http://schemas.microsoft.com/office/2006/metadata/properties" ma:root="true" ma:fieldsID="01250e76de41c8f7636c63ae8c8042fa" ns3:_="">
    <xsd:import namespace="eed5bab3-65f4-4967-b684-2e7d9b6683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5bab3-65f4-4967-b684-2e7d9b668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602936-BAF0-4E41-A710-502A530D9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5bab3-65f4-4967-b684-2e7d9b6683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984DF2-283A-482F-B490-A2C34D14C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FA663-219D-4C8B-B03D-A337F79DB065}">
  <ds:schemaRefs>
    <ds:schemaRef ds:uri="http://schemas.microsoft.com/office/2006/metadata/properties"/>
    <ds:schemaRef ds:uri="eed5bab3-65f4-4967-b684-2e7d9b66831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1665</TotalTime>
  <Words>264</Words>
  <Application>Microsoft Office PowerPoint</Application>
  <PresentationFormat>Grand écran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Secteur</vt:lpstr>
      <vt:lpstr>Vendredi Saint</vt:lpstr>
      <vt:lpstr>Prions Pour notre belle Église catholique. </vt:lpstr>
      <vt:lpstr>Prions pour le pape.</vt:lpstr>
      <vt:lpstr>Prions pour les évêques, prêtres, les diacres, les séminaristes, les religieux et religieuses.</vt:lpstr>
      <vt:lpstr>Prions pour toutes les familles.</vt:lpstr>
      <vt:lpstr>Prions pour ceux et celles qui se font baptiser, ainsi que pour ceux et celles qui cheminent pour apprendre à connaitre et aimer Jésus.</vt:lpstr>
      <vt:lpstr>Prions pour l’unité des chrétiens </vt:lpstr>
      <vt:lpstr>Prions pour ceux et celles qui ne connaissent pas Jésus, mais qui croient en Dieu.</vt:lpstr>
      <vt:lpstr>Prions pour ceux et celles qui ne connaissent pas Dieu, ni Jésus.</vt:lpstr>
      <vt:lpstr>Prions pour tous ceux et celles qui sont dans l’épreuve. </vt:lpstr>
      <vt:lpstr>Prions pour ceux et  celles qui gouvernent les pays.</vt:lpstr>
      <vt:lpstr>le cœur rempli de toutes les personnes et intentions pour qui nous avons prié, ensemble prions notre prière de famille.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Vendredi Saint</dc:title>
  <dc:creator>Amélie Martineau-Lavallée</dc:creator>
  <cp:lastModifiedBy>Amélie Martineau-Lavallée</cp:lastModifiedBy>
  <cp:revision>22</cp:revision>
  <dcterms:created xsi:type="dcterms:W3CDTF">2018-03-27T12:36:00Z</dcterms:created>
  <dcterms:modified xsi:type="dcterms:W3CDTF">2020-04-03T14:56:46Z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0x0101008F4F33C56E7EE84BB1184DC6C45A9A8A</vt:lpwstr>
  </property>
</Properties>
</file>